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96" r:id="rId2"/>
    <p:sldId id="533" r:id="rId3"/>
    <p:sldId id="534" r:id="rId4"/>
    <p:sldId id="535" r:id="rId5"/>
    <p:sldId id="536" r:id="rId6"/>
    <p:sldId id="537" r:id="rId7"/>
    <p:sldId id="539" r:id="rId8"/>
    <p:sldId id="538" r:id="rId9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E4C180E-CE71-4E2E-8855-808DF9E29AD1}">
          <p14:sldIdLst>
            <p14:sldId id="396"/>
            <p14:sldId id="533"/>
            <p14:sldId id="534"/>
            <p14:sldId id="535"/>
            <p14:sldId id="536"/>
            <p14:sldId id="537"/>
            <p14:sldId id="539"/>
            <p14:sldId id="5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5B2B1C"/>
    <a:srgbClr val="562212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6374" autoAdjust="0"/>
  </p:normalViewPr>
  <p:slideViewPr>
    <p:cSldViewPr snapToGrid="0">
      <p:cViewPr varScale="1">
        <p:scale>
          <a:sx n="104" d="100"/>
          <a:sy n="104" d="100"/>
        </p:scale>
        <p:origin x="804" y="72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046651" y="0"/>
            <a:ext cx="6645162" cy="6168044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17500" y="529899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8577727" y="5977988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366719" y="5664327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2809" y="2211186"/>
            <a:ext cx="6924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Государственная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8D2F6A7-61FB-4C20-9EAF-BAF6C44C74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4" t="53907" r="25983" b="5816"/>
          <a:stretch/>
        </p:blipFill>
        <p:spPr>
          <a:xfrm>
            <a:off x="253410" y="265226"/>
            <a:ext cx="2697951" cy="3514611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94C1075-7AE5-4A2B-8C20-09317F8B30F1}"/>
              </a:ext>
            </a:extLst>
          </p:cNvPr>
          <p:cNvGrpSpPr/>
          <p:nvPr/>
        </p:nvGrpSpPr>
        <p:grpSpPr>
          <a:xfrm>
            <a:off x="3733799" y="448916"/>
            <a:ext cx="6358467" cy="1810476"/>
            <a:chOff x="920709" y="2234968"/>
            <a:chExt cx="8532371" cy="2423584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D0FB7592-C5E3-4FB6-B84E-9F57714D3B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88DDFB5B-9CC0-4968-B49E-C30B797C5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8939C87-A3C9-4C10-8C96-61ACBBE2366C}"/>
              </a:ext>
            </a:extLst>
          </p:cNvPr>
          <p:cNvSpPr txBox="1"/>
          <p:nvPr/>
        </p:nvSpPr>
        <p:spPr>
          <a:xfrm>
            <a:off x="1089584" y="2618161"/>
            <a:ext cx="9002682" cy="56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ru-RU" sz="3600" b="1" dirty="0">
              <a:solidFill>
                <a:srgbClr val="ED5338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6AFBE7-376E-4B3F-8F0B-0C5F9FD4B180}"/>
              </a:ext>
            </a:extLst>
          </p:cNvPr>
          <p:cNvSpPr txBox="1"/>
          <p:nvPr/>
        </p:nvSpPr>
        <p:spPr>
          <a:xfrm>
            <a:off x="1868517" y="3768421"/>
            <a:ext cx="7444816" cy="56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6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Название бизнес идеи…..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1E43B1-8F96-4431-8E37-A9EA07926511}"/>
              </a:ext>
            </a:extLst>
          </p:cNvPr>
          <p:cNvSpPr txBox="1"/>
          <p:nvPr/>
        </p:nvSpPr>
        <p:spPr>
          <a:xfrm>
            <a:off x="4226284" y="1630616"/>
            <a:ext cx="4524278" cy="56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6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Конкурс бизнес-идей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C97B-7AD4-4E44-8815-A762C58B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Описание бизнес-идеи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6B5CAB-4AAF-44FB-8002-72F75C9D4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70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146C-CAF8-4AA4-8C8D-616EBF0B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Экономический расчет бизнес-идеи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E60D8-C259-4D48-B872-9E2C0A6D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58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4456A-8154-460A-A105-DDBFFE1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6360">
              <a:lnSpc>
                <a:spcPct val="107000"/>
              </a:lnSpc>
              <a:spcBef>
                <a:spcPts val="375"/>
              </a:spcBef>
              <a:spcAft>
                <a:spcPts val="800"/>
              </a:spcAft>
            </a:pPr>
            <a:r>
              <a:rPr lang="ru-RU" b="1" dirty="0"/>
              <a:t>Основные группы покупателей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4D8E8-6F06-46C2-B3B5-4193CEF9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83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2324-7610-4AD7-A650-19400DED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Конкурентные преимущества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E38732-A898-4305-A473-52538D6A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13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445FE-840E-41DE-80B3-30E285B9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Ключевые этапы реализации бизнес-идеи (факторы успеха)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3620F-50C0-4101-8E03-952DCECEF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9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B5895-AFB0-4DAC-843B-BD3C188C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Каналы продвижения бизнес-идеи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D2880-BAA9-40CC-9B67-5305FB0A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9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39B7E-F294-455D-8454-3C2A579BB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Примечание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9E3BB-0EFB-487B-9D8A-C140BDF57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735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8725</TotalTime>
  <Words>29</Words>
  <Application>Microsoft Office PowerPoint</Application>
  <PresentationFormat>Произвольный</PresentationFormat>
  <Paragraphs>10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Circe</vt:lpstr>
      <vt:lpstr>Тема Office</vt:lpstr>
      <vt:lpstr>Презентация PowerPoint</vt:lpstr>
      <vt:lpstr>Описание бизнес-идеи</vt:lpstr>
      <vt:lpstr>Экономический расчет бизнес-идеи</vt:lpstr>
      <vt:lpstr>Основные группы покупателей</vt:lpstr>
      <vt:lpstr>Конкурентные преимущества</vt:lpstr>
      <vt:lpstr>Ключевые этапы реализации бизнес-идеи (факторы успеха)</vt:lpstr>
      <vt:lpstr>Каналы продвижения бизнес-идеи</vt:lpstr>
      <vt:lpstr>Примечание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user</cp:lastModifiedBy>
  <cp:revision>663</cp:revision>
  <cp:lastPrinted>2019-05-25T08:03:43Z</cp:lastPrinted>
  <dcterms:created xsi:type="dcterms:W3CDTF">2019-04-26T08:56:54Z</dcterms:created>
  <dcterms:modified xsi:type="dcterms:W3CDTF">2021-04-01T10:54:48Z</dcterms:modified>
</cp:coreProperties>
</file>